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80" r:id="rId17"/>
    <p:sldId id="271" r:id="rId18"/>
    <p:sldId id="278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1E6D-DAF4-41EE-821A-939F52AA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B0BB-092A-4A3D-AFB5-3DDAA3777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F7-67E7-48CD-AB62-1F98EFBFD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1E6D-DAF4-41EE-821A-939F52AA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F7-67E7-48CD-AB62-1F98EFBFD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0652D-E098-4C37-93CF-68153542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61456"/>
            <a:ext cx="10134600" cy="46796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D6EE50-E619-492D-B522-DD23B1564B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15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Отпугивающей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245</Words>
  <Application>Microsoft Office PowerPoint</Application>
  <PresentationFormat>Widescreen</PresentationFormat>
  <Paragraphs>74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Печатная плата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21</cp:revision>
  <dcterms:created xsi:type="dcterms:W3CDTF">2024-03-18T11:20:41Z</dcterms:created>
  <dcterms:modified xsi:type="dcterms:W3CDTF">2024-03-19T16:41:28Z</dcterms:modified>
</cp:coreProperties>
</file>